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3" r:id="rId4"/>
    <p:sldMasterId id="2147483654" r:id="rId5"/>
    <p:sldMasterId id="2147483655" r:id="rId6"/>
    <p:sldMasterId id="2147483657" r:id="rId7"/>
    <p:sldMasterId id="2147483802" r:id="rId8"/>
  </p:sldMasterIdLst>
  <p:notesMasterIdLst>
    <p:notesMasterId r:id="rId45"/>
  </p:notesMasterIdLst>
  <p:sldIdLst>
    <p:sldId id="475" r:id="rId9"/>
    <p:sldId id="335" r:id="rId10"/>
    <p:sldId id="477" r:id="rId11"/>
    <p:sldId id="481" r:id="rId12"/>
    <p:sldId id="482" r:id="rId13"/>
    <p:sldId id="484" r:id="rId14"/>
    <p:sldId id="485" r:id="rId15"/>
    <p:sldId id="483" r:id="rId16"/>
    <p:sldId id="478" r:id="rId17"/>
    <p:sldId id="486" r:id="rId18"/>
    <p:sldId id="495" r:id="rId19"/>
    <p:sldId id="488" r:id="rId20"/>
    <p:sldId id="497" r:id="rId21"/>
    <p:sldId id="498" r:id="rId22"/>
    <p:sldId id="496" r:id="rId23"/>
    <p:sldId id="501" r:id="rId24"/>
    <p:sldId id="499" r:id="rId25"/>
    <p:sldId id="500" r:id="rId26"/>
    <p:sldId id="502" r:id="rId27"/>
    <p:sldId id="479" r:id="rId28"/>
    <p:sldId id="489" r:id="rId29"/>
    <p:sldId id="503" r:id="rId30"/>
    <p:sldId id="490" r:id="rId31"/>
    <p:sldId id="506" r:id="rId32"/>
    <p:sldId id="509" r:id="rId33"/>
    <p:sldId id="504" r:id="rId34"/>
    <p:sldId id="507" r:id="rId35"/>
    <p:sldId id="510" r:id="rId36"/>
    <p:sldId id="505" r:id="rId37"/>
    <p:sldId id="508" r:id="rId38"/>
    <p:sldId id="511" r:id="rId39"/>
    <p:sldId id="480" r:id="rId40"/>
    <p:sldId id="492" r:id="rId41"/>
    <p:sldId id="493" r:id="rId42"/>
    <p:sldId id="494" r:id="rId43"/>
    <p:sldId id="476" r:id="rId44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131585-2669-CB42-A261-0B26F66EA83E}" v="26" dt="2020-11-12T08:12:13.6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497" autoAdjust="0"/>
    <p:restoredTop sz="94382" autoAdjust="0"/>
  </p:normalViewPr>
  <p:slideViewPr>
    <p:cSldViewPr>
      <p:cViewPr varScale="1">
        <p:scale>
          <a:sx n="90" d="100"/>
          <a:sy n="90" d="100"/>
        </p:scale>
        <p:origin x="90" y="540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presProps" Target="pres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Eyken Koen" userId="435f31d3-9fa3-41eb-a6e7-7dcb3a5dcb26" providerId="ADAL" clId="{01131585-2669-CB42-A261-0B26F66EA83E}"/>
    <pc:docChg chg="undo custSel addSld delSld modSld">
      <pc:chgData name="Van Eyken Koen" userId="435f31d3-9fa3-41eb-a6e7-7dcb3a5dcb26" providerId="ADAL" clId="{01131585-2669-CB42-A261-0B26F66EA83E}" dt="2020-11-12T12:27:27.879" v="367" actId="5793"/>
      <pc:docMkLst>
        <pc:docMk/>
      </pc:docMkLst>
      <pc:sldChg chg="modSp mod">
        <pc:chgData name="Van Eyken Koen" userId="435f31d3-9fa3-41eb-a6e7-7dcb3a5dcb26" providerId="ADAL" clId="{01131585-2669-CB42-A261-0B26F66EA83E}" dt="2020-11-12T12:27:27.879" v="367" actId="5793"/>
        <pc:sldMkLst>
          <pc:docMk/>
          <pc:sldMk cId="1084258017" sldId="335"/>
        </pc:sldMkLst>
        <pc:graphicFrameChg chg="mod modGraphic">
          <ac:chgData name="Van Eyken Koen" userId="435f31d3-9fa3-41eb-a6e7-7dcb3a5dcb26" providerId="ADAL" clId="{01131585-2669-CB42-A261-0B26F66EA83E}" dt="2020-11-12T12:27:27.879" v="367" actId="5793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  <pc:sldChg chg="modSp add del mod">
        <pc:chgData name="Van Eyken Koen" userId="435f31d3-9fa3-41eb-a6e7-7dcb3a5dcb26" providerId="ADAL" clId="{01131585-2669-CB42-A261-0B26F66EA83E}" dt="2020-10-30T09:57:04.674" v="131" actId="2696"/>
        <pc:sldMkLst>
          <pc:docMk/>
          <pc:sldMk cId="1363375953" sldId="477"/>
        </pc:sldMkLst>
        <pc:graphicFrameChg chg="mod modGraphic">
          <ac:chgData name="Van Eyken Koen" userId="435f31d3-9fa3-41eb-a6e7-7dcb3a5dcb26" providerId="ADAL" clId="{01131585-2669-CB42-A261-0B26F66EA83E}" dt="2020-10-30T09:56:40.635" v="130"/>
          <ac:graphicFrameMkLst>
            <pc:docMk/>
            <pc:sldMk cId="1363375953" sldId="477"/>
            <ac:graphicFrameMk id="3" creationId="{581D65C6-6A11-2B4A-8351-B00E8A1A81A0}"/>
          </ac:graphicFrameMkLst>
        </pc:graphicFrameChg>
      </pc:sldChg>
      <pc:sldChg chg="modSp add del mod">
        <pc:chgData name="Van Eyken Koen" userId="435f31d3-9fa3-41eb-a6e7-7dcb3a5dcb26" providerId="ADAL" clId="{01131585-2669-CB42-A261-0B26F66EA83E}" dt="2020-11-12T08:08:06.500" v="158" actId="2696"/>
        <pc:sldMkLst>
          <pc:docMk/>
          <pc:sldMk cId="1674177374" sldId="477"/>
        </pc:sldMkLst>
        <pc:graphicFrameChg chg="mod modGraphic">
          <ac:chgData name="Van Eyken Koen" userId="435f31d3-9fa3-41eb-a6e7-7dcb3a5dcb26" providerId="ADAL" clId="{01131585-2669-CB42-A261-0B26F66EA83E}" dt="2020-10-30T09:59:42.365" v="157" actId="20577"/>
          <ac:graphicFrameMkLst>
            <pc:docMk/>
            <pc:sldMk cId="1674177374" sldId="477"/>
            <ac:graphicFrameMk id="3" creationId="{581D65C6-6A11-2B4A-8351-B00E8A1A81A0}"/>
          </ac:graphicFrameMkLst>
        </pc:graphicFrameChg>
      </pc:sldChg>
    </pc:docChg>
  </pc:docChgLst>
  <pc:docChgLst>
    <pc:chgData name="Van Eyken Koen" userId="435f31d3-9fa3-41eb-a6e7-7dcb3a5dcb26" providerId="ADAL" clId="{81171F9C-E2AE-4240-98DB-2A30CE2714DD}"/>
    <pc:docChg chg="undo custSel addSld delSld modSld">
      <pc:chgData name="Van Eyken Koen" userId="435f31d3-9fa3-41eb-a6e7-7dcb3a5dcb26" providerId="ADAL" clId="{81171F9C-E2AE-4240-98DB-2A30CE2714DD}" dt="2019-12-03T12:55:54.553" v="626" actId="20577"/>
      <pc:docMkLst>
        <pc:docMk/>
      </pc:docMkLst>
      <pc:sldChg chg="addSp">
        <pc:chgData name="Van Eyken Koen" userId="435f31d3-9fa3-41eb-a6e7-7dcb3a5dcb26" providerId="ADAL" clId="{81171F9C-E2AE-4240-98DB-2A30CE2714DD}" dt="2019-11-05T14:24:42.301" v="624" actId="9405"/>
        <pc:sldMkLst>
          <pc:docMk/>
          <pc:sldMk cId="0" sldId="256"/>
        </pc:sldMkLst>
        <pc:inkChg chg="add">
          <ac:chgData name="Van Eyken Koen" userId="435f31d3-9fa3-41eb-a6e7-7dcb3a5dcb26" providerId="ADAL" clId="{81171F9C-E2AE-4240-98DB-2A30CE2714DD}" dt="2019-11-05T14:24:42.301" v="624" actId="9405"/>
          <ac:inkMkLst>
            <pc:docMk/>
            <pc:sldMk cId="0" sldId="256"/>
            <ac:inkMk id="2" creationId="{ECF12AF0-B339-6C4D-AC3F-E94635E00EB9}"/>
          </ac:inkMkLst>
        </pc:inkChg>
      </pc:sldChg>
      <pc:sldChg chg="modSp">
        <pc:chgData name="Van Eyken Koen" userId="435f31d3-9fa3-41eb-a6e7-7dcb3a5dcb26" providerId="ADAL" clId="{81171F9C-E2AE-4240-98DB-2A30CE2714DD}" dt="2019-09-26T11:41:10.673" v="550" actId="20577"/>
        <pc:sldMkLst>
          <pc:docMk/>
          <pc:sldMk cId="28960757" sldId="334"/>
        </pc:sldMkLst>
        <pc:graphicFrameChg chg="modGraphic">
          <ac:chgData name="Van Eyken Koen" userId="435f31d3-9fa3-41eb-a6e7-7dcb3a5dcb26" providerId="ADAL" clId="{81171F9C-E2AE-4240-98DB-2A30CE2714DD}" dt="2019-09-26T11:41:10.673" v="550" actId="20577"/>
          <ac:graphicFrameMkLst>
            <pc:docMk/>
            <pc:sldMk cId="28960757" sldId="334"/>
            <ac:graphicFrameMk id="5" creationId="{00000000-0000-0000-0000-000000000000}"/>
          </ac:graphicFrameMkLst>
        </pc:graphicFrameChg>
      </pc:sldChg>
      <pc:sldChg chg="modSp add">
        <pc:chgData name="Van Eyken Koen" userId="435f31d3-9fa3-41eb-a6e7-7dcb3a5dcb26" providerId="ADAL" clId="{81171F9C-E2AE-4240-98DB-2A30CE2714DD}" dt="2019-12-03T12:55:54.553" v="626" actId="20577"/>
        <pc:sldMkLst>
          <pc:docMk/>
          <pc:sldMk cId="1084258017" sldId="335"/>
        </pc:sldMkLst>
        <pc:graphicFrameChg chg="mod modGraphic">
          <ac:chgData name="Van Eyken Koen" userId="435f31d3-9fa3-41eb-a6e7-7dcb3a5dcb26" providerId="ADAL" clId="{81171F9C-E2AE-4240-98DB-2A30CE2714DD}" dt="2019-12-03T12:55:54.553" v="626" actId="20577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</pc:docChg>
  </pc:docChgLst>
  <pc:docChgLst>
    <pc:chgData name="Van Eyken Koen" userId="435f31d3-9fa3-41eb-a6e7-7dcb3a5dcb26" providerId="ADAL" clId="{482DAE6F-6694-6B41-A850-7D420A385770}"/>
    <pc:docChg chg="modSld modMainMaster modNotesMaster">
      <pc:chgData name="Van Eyken Koen" userId="435f31d3-9fa3-41eb-a6e7-7dcb3a5dcb26" providerId="ADAL" clId="{482DAE6F-6694-6B41-A850-7D420A385770}" dt="2020-07-31T06:19:53.530" v="0"/>
      <pc:docMkLst>
        <pc:docMk/>
      </pc:docMkLst>
      <pc:sldChg chg="modSp modNotes">
        <pc:chgData name="Van Eyken Koen" userId="435f31d3-9fa3-41eb-a6e7-7dcb3a5dcb26" providerId="ADAL" clId="{482DAE6F-6694-6B41-A850-7D420A385770}" dt="2020-07-31T06:19:53.530" v="0"/>
        <pc:sldMkLst>
          <pc:docMk/>
          <pc:sldMk cId="0" sldId="256"/>
        </pc:sld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0" sldId="256"/>
            <ac:spMk id="12290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0" sldId="256"/>
            <ac:spMk id="12291" creationId="{00000000-0000-0000-0000-000000000000}"/>
          </ac:spMkLst>
        </pc:spChg>
        <pc:inkChg chg="mod">
          <ac:chgData name="Van Eyken Koen" userId="435f31d3-9fa3-41eb-a6e7-7dcb3a5dcb26" providerId="ADAL" clId="{482DAE6F-6694-6B41-A850-7D420A385770}" dt="2020-07-31T06:19:53.530" v="0"/>
          <ac:inkMkLst>
            <pc:docMk/>
            <pc:sldMk cId="0" sldId="256"/>
            <ac:inkMk id="2" creationId="{ECF12AF0-B339-6C4D-AC3F-E94635E00EB9}"/>
          </ac:inkMkLst>
        </pc:inkChg>
      </pc:sldChg>
      <pc:sldChg chg="modNotes">
        <pc:chgData name="Van Eyken Koen" userId="435f31d3-9fa3-41eb-a6e7-7dcb3a5dcb26" providerId="ADAL" clId="{482DAE6F-6694-6B41-A850-7D420A385770}" dt="2020-07-31T06:19:53.530" v="0"/>
        <pc:sldMkLst>
          <pc:docMk/>
          <pc:sldMk cId="0" sldId="307"/>
        </pc:sldMkLst>
      </pc:sldChg>
      <pc:sldChg chg="modSp modNotes">
        <pc:chgData name="Van Eyken Koen" userId="435f31d3-9fa3-41eb-a6e7-7dcb3a5dcb26" providerId="ADAL" clId="{482DAE6F-6694-6B41-A850-7D420A385770}" dt="2020-07-31T06:19:53.530" v="0"/>
        <pc:sldMkLst>
          <pc:docMk/>
          <pc:sldMk cId="28960757" sldId="334"/>
        </pc:sld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3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4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67586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67587" creationId="{00000000-0000-0000-0000-000000000000}"/>
          </ac:spMkLst>
        </pc:spChg>
        <pc:graphicFrameChg chg="mod">
          <ac:chgData name="Van Eyken Koen" userId="435f31d3-9fa3-41eb-a6e7-7dcb3a5dcb26" providerId="ADAL" clId="{482DAE6F-6694-6B41-A850-7D420A385770}" dt="2020-07-31T06:19:53.530" v="0"/>
          <ac:graphicFrameMkLst>
            <pc:docMk/>
            <pc:sldMk cId="28960757" sldId="334"/>
            <ac:graphicFrameMk id="5" creationId="{00000000-0000-0000-0000-000000000000}"/>
          </ac:graphicFrameMkLst>
        </pc:graphicFrameChg>
      </pc:sldChg>
      <pc:sldChg chg="modSp modNotes">
        <pc:chgData name="Van Eyken Koen" userId="435f31d3-9fa3-41eb-a6e7-7dcb3a5dcb26" providerId="ADAL" clId="{482DAE6F-6694-6B41-A850-7D420A385770}" dt="2020-07-31T06:19:53.530" v="0"/>
        <pc:sldMkLst>
          <pc:docMk/>
          <pc:sldMk cId="1084258017" sldId="335"/>
        </pc:sld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4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67586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67587" creationId="{00000000-0000-0000-0000-000000000000}"/>
          </ac:spMkLst>
        </pc:spChg>
        <pc:graphicFrameChg chg="mod">
          <ac:chgData name="Van Eyken Koen" userId="435f31d3-9fa3-41eb-a6e7-7dcb3a5dcb26" providerId="ADAL" clId="{482DAE6F-6694-6B41-A850-7D420A385770}" dt="2020-07-31T06:19:53.530" v="0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48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6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7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8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9" creationId="{00000000-0000-0000-0000-000000000000}"/>
          </ac:spMkLst>
        </pc:sp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547326471" sldId="214748365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547326471" sldId="214748365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547326471" sldId="214748365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2478932331" sldId="214748366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2478932331" sldId="214748366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2478932331" sldId="214748366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421840353" sldId="214748366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421840353" sldId="21474836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421840353" sldId="214748366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134680208" sldId="214748366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3300519633" sldId="214748366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300519633" sldId="21474836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300519633" sldId="21474836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300519633" sldId="21474836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3475814935" sldId="214748366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475814935" sldId="214748366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475814935" sldId="214748366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475814935" sldId="214748366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062926206" sldId="214748366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062926206" sldId="214748366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062926206" sldId="2147483668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0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0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0"/>
            <ac:spMk id="3075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0"/>
            <ac:spMk id="3076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0"/>
            <ac:picMk id="3074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81257700" sldId="214748368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81257700" sldId="214748368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81257700" sldId="214748368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2895575379" sldId="214748368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895575379" sldId="214748368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895575379" sldId="214748368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4044868940" sldId="214748368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044868940" sldId="214748368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044868940" sldId="214748368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2158956024" sldId="214748368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780430818" sldId="214748368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780430818" sldId="214748368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780430818" sldId="214748368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780430818" sldId="214748368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697222741" sldId="214748368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697222741" sldId="214748368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697222741" sldId="214748368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697222741" sldId="214748368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439514701" sldId="214748369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39514701" sldId="214748369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39514701" sldId="2147483690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1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1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1"/>
            <ac:spMk id="4099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1"/>
            <ac:spMk id="4100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1"/>
            <ac:picMk id="4098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1493872002" sldId="214748369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1493872002" sldId="214748369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1493872002" sldId="214748369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341575210" sldId="214748369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41575210" sldId="214748369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41575210" sldId="214748369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3544646350" sldId="214748369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544646350" sldId="214748369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544646350" sldId="214748369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2725756966" sldId="214748369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436534929" sldId="214748369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436534929" sldId="214748369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436534929" sldId="214748369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436534929" sldId="214748369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2422318016" sldId="214748369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422318016" sldId="214748369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422318016" sldId="214748369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422318016" sldId="214748369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784945495" sldId="214748370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784945495" sldId="214748370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784945495" sldId="2147483701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2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2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2"/>
            <ac:spMk id="5123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2"/>
            <ac:spMk id="5124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2"/>
            <ac:picMk id="5122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223282954" sldId="214748370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23282954" sldId="214748370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23282954" sldId="214748370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1507280284" sldId="214748370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507280284" sldId="214748370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507280284" sldId="214748370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392035130" sldId="214748370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392035130" sldId="214748370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392035130" sldId="214748370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2850215324" sldId="214748370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18795414" sldId="214748370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8795414" sldId="214748370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8795414" sldId="214748370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8795414" sldId="214748370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1757599704" sldId="214748371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757599704" sldId="214748371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757599704" sldId="214748371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757599704" sldId="214748371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272043490" sldId="214748371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72043490" sldId="214748371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72043490" sldId="2147483712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3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3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3"/>
            <ac:spMk id="6147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3"/>
            <ac:spMk id="6148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3"/>
            <ac:picMk id="6146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3897951722" sldId="214748371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3897951722" sldId="214748371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3897951722" sldId="214748371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2278389015" sldId="214748371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78389015" sldId="214748371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78389015" sldId="214748371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4125098402" sldId="214748371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4125098402" sldId="214748371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4125098402" sldId="214748371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2260606788" sldId="214748371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1975670153" sldId="214748372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975670153" sldId="214748372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975670153" sldId="214748372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975670153" sldId="214748372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1526564165" sldId="214748372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526564165" sldId="214748372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526564165" sldId="214748372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526564165" sldId="214748372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1213077350" sldId="214748372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213077350" sldId="214748372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213077350" sldId="2147483723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4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4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4"/>
            <ac:spMk id="7171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4"/>
            <ac:spMk id="7172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4"/>
            <ac:picMk id="7170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708303396" sldId="214748372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708303396" sldId="214748372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708303396" sldId="214748372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2385655377" sldId="214748372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385655377" sldId="214748372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385655377" sldId="214748372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292286754" sldId="214748372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92286754" sldId="214748372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92286754" sldId="214748372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1411856206" sldId="214748372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158397963" sldId="214748373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58397963" sldId="214748373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58397963" sldId="214748373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58397963" sldId="214748373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3937020931" sldId="214748373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3937020931" sldId="214748373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3937020931" sldId="214748373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3937020931" sldId="214748373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2491756845" sldId="214748373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491756845" sldId="214748373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491756845" sldId="2147483734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5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5"/>
            <ac:spMk id="8195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5"/>
            <ac:spMk id="8196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5"/>
            <ac:picMk id="8194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2289444307" sldId="214748373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289444307" sldId="214748373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289444307" sldId="214748373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3545548352" sldId="214748373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545548352" sldId="214748373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545548352" sldId="214748373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1310035381" sldId="214748373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310035381" sldId="214748373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310035381" sldId="214748373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1951424804" sldId="214748373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201205536" sldId="214748374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01205536" sldId="214748374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01205536" sldId="214748374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01205536" sldId="214748374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4029442033" sldId="214748374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4029442033" sldId="214748374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4029442033" sldId="214748374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4029442033" sldId="214748374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3708566640" sldId="214748374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708566640" sldId="214748374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708566640" sldId="2147483745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6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6"/>
            <ac:spMk id="9219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6"/>
            <ac:spMk id="9220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6"/>
            <ac:picMk id="9218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3580623152" sldId="214748374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3580623152" sldId="214748374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3580623152" sldId="214748374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4039236980" sldId="214748374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039236980" sldId="214748374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039236980" sldId="214748374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437433172" sldId="214748374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37433172" sldId="214748374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37433172" sldId="214748374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2251511790" sldId="214748375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7646391" sldId="214748375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7646391" sldId="214748375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7646391" sldId="214748375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7646391" sldId="214748375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2520187948" sldId="214748375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520187948" sldId="214748375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520187948" sldId="214748375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520187948" sldId="214748375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2320828588" sldId="214748375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320828588" sldId="214748375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320828588" sldId="2147483756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7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7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7"/>
            <ac:spMk id="1024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7"/>
            <ac:spMk id="10243" creationId="{00000000-0000-0000-0000-000000000000}"/>
          </ac:spMkLst>
        </pc:sp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891599727" sldId="214748375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891599727" sldId="214748375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891599727" sldId="214748375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1146308491" sldId="214748375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146308491" sldId="214748375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146308491" sldId="214748375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1235249959" sldId="214748376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235249959" sldId="214748376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235249959" sldId="214748376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2926268898" sldId="214748376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716564582" sldId="214748376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716564582" sldId="214748376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716564582" sldId="214748376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716564582" sldId="214748376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3248789930" sldId="214748376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3248789930" sldId="21474837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3248789930" sldId="21474837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3248789930" sldId="21474837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4107815961" sldId="214748376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4107815961" sldId="214748376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4107815961" sldId="2147483767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639994007" sldId="2147483768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3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4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5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6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639994007" sldId="2147483768"/>
            <ac:picMk id="9" creationId="{94A79F64-0EFC-174C-89B9-98BEB632C7F8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2139860245" sldId="214748376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139860245" sldId="214748376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139860245" sldId="2147483769"/>
              <ac:spMk id="3" creationId="{00000000-0000-0000-0000-000000000000}"/>
            </ac:spMkLst>
          </pc:sp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2139860245" sldId="2147483769"/>
              <ac:picMk id="11" creationId="{84E20D0F-AC40-FD43-8BCE-462FDF3ABD22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2139860245" sldId="2147483769"/>
              <ac:picMk id="13" creationId="{D8123E29-3FEF-F448-9714-34CF79BE82CF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2139860245" sldId="2147483769"/>
              <ac:picMk id="15" creationId="{7DFBAEB1-7534-314E-A9EF-59F46B2F5876}"/>
            </ac:picMkLst>
          </pc:pic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3410968770" sldId="214748377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410968770" sldId="214748377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410968770" sldId="214748377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410968770" sldId="2147483771"/>
              <ac:spMk id="6" creationId="{00000000-0000-0000-0000-000000000000}"/>
            </ac:spMkLst>
          </pc:sp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3410968770" sldId="2147483771"/>
              <ac:picMk id="10" creationId="{BC2470E5-3757-7D42-9FC4-F6ECDE9AE588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3410968770" sldId="2147483771"/>
              <ac:picMk id="11" creationId="{01D7CB96-9E3F-084B-9130-4BB4FEB95FCF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3410968770" sldId="2147483771"/>
              <ac:picMk id="12" creationId="{0E25DA74-6D2C-8E40-96B9-E43883B2DFC7}"/>
            </ac:picMkLst>
          </pc:pic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2274109176" sldId="214748377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274109176" sldId="214748377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274109176" sldId="214748377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982035569" sldId="214748377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2610433355" sldId="214748377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610433355" sldId="214748377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610433355" sldId="214748377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610433355" sldId="214748377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3708243258" sldId="214748377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708243258" sldId="214748377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708243258" sldId="214748377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708243258" sldId="2147483777"/>
              <ac:spMk id="4" creationId="{00000000-0000-0000-0000-000000000000}"/>
            </ac:spMkLst>
          </pc:spChg>
        </pc:sldLayoutChg>
      </pc:sldMasterChg>
    </pc:docChg>
  </pc:docChgLst>
  <pc:docChgLst>
    <pc:chgData name="Van Eyken Koen" userId="435f31d3-9fa3-41eb-a6e7-7dcb3a5dcb26" providerId="ADAL" clId="{D118EE02-5C22-A64F-9D75-D8197F24F541}"/>
    <pc:docChg chg="undo custSel addSld delSld modSld">
      <pc:chgData name="Van Eyken Koen" userId="435f31d3-9fa3-41eb-a6e7-7dcb3a5dcb26" providerId="ADAL" clId="{D118EE02-5C22-A64F-9D75-D8197F24F541}" dt="2020-09-16T12:30:42.855" v="260" actId="20577"/>
      <pc:docMkLst>
        <pc:docMk/>
      </pc:docMkLst>
      <pc:sldChg chg="del">
        <pc:chgData name="Van Eyken Koen" userId="435f31d3-9fa3-41eb-a6e7-7dcb3a5dcb26" providerId="ADAL" clId="{D118EE02-5C22-A64F-9D75-D8197F24F541}" dt="2020-09-02T08:42:26.481" v="13" actId="2696"/>
        <pc:sldMkLst>
          <pc:docMk/>
          <pc:sldMk cId="0" sldId="256"/>
        </pc:sldMkLst>
      </pc:sldChg>
      <pc:sldChg chg="del">
        <pc:chgData name="Van Eyken Koen" userId="435f31d3-9fa3-41eb-a6e7-7dcb3a5dcb26" providerId="ADAL" clId="{D118EE02-5C22-A64F-9D75-D8197F24F541}" dt="2020-09-02T08:42:13.888" v="3" actId="2696"/>
        <pc:sldMkLst>
          <pc:docMk/>
          <pc:sldMk cId="0" sldId="307"/>
        </pc:sldMkLst>
      </pc:sldChg>
      <pc:sldChg chg="modSp mod">
        <pc:chgData name="Van Eyken Koen" userId="435f31d3-9fa3-41eb-a6e7-7dcb3a5dcb26" providerId="ADAL" clId="{D118EE02-5C22-A64F-9D75-D8197F24F541}" dt="2020-09-16T12:30:42.855" v="260" actId="20577"/>
        <pc:sldMkLst>
          <pc:docMk/>
          <pc:sldMk cId="28960757" sldId="334"/>
        </pc:sldMkLst>
        <pc:spChg chg="mod">
          <ac:chgData name="Van Eyken Koen" userId="435f31d3-9fa3-41eb-a6e7-7dcb3a5dcb26" providerId="ADAL" clId="{D118EE02-5C22-A64F-9D75-D8197F24F541}" dt="2020-09-14T11:25:37.691" v="89" actId="1076"/>
          <ac:spMkLst>
            <pc:docMk/>
            <pc:sldMk cId="28960757" sldId="334"/>
            <ac:spMk id="3" creationId="{00000000-0000-0000-0000-000000000000}"/>
          </ac:spMkLst>
        </pc:spChg>
        <pc:spChg chg="mod">
          <ac:chgData name="Van Eyken Koen" userId="435f31d3-9fa3-41eb-a6e7-7dcb3a5dcb26" providerId="ADAL" clId="{D118EE02-5C22-A64F-9D75-D8197F24F541}" dt="2020-09-02T08:41:48.590" v="0"/>
          <ac:spMkLst>
            <pc:docMk/>
            <pc:sldMk cId="28960757" sldId="334"/>
            <ac:spMk id="4" creationId="{00000000-0000-0000-0000-000000000000}"/>
          </ac:spMkLst>
        </pc:spChg>
        <pc:graphicFrameChg chg="mod modGraphic">
          <ac:chgData name="Van Eyken Koen" userId="435f31d3-9fa3-41eb-a6e7-7dcb3a5dcb26" providerId="ADAL" clId="{D118EE02-5C22-A64F-9D75-D8197F24F541}" dt="2020-09-16T12:30:42.855" v="260" actId="20577"/>
          <ac:graphicFrameMkLst>
            <pc:docMk/>
            <pc:sldMk cId="28960757" sldId="334"/>
            <ac:graphicFrameMk id="5" creationId="{00000000-0000-0000-0000-000000000000}"/>
          </ac:graphicFrameMkLst>
        </pc:graphicFrameChg>
      </pc:sldChg>
      <pc:sldChg chg="modSp mod">
        <pc:chgData name="Van Eyken Koen" userId="435f31d3-9fa3-41eb-a6e7-7dcb3a5dcb26" providerId="ADAL" clId="{D118EE02-5C22-A64F-9D75-D8197F24F541}" dt="2020-09-16T12:26:12.395" v="256" actId="14734"/>
        <pc:sldMkLst>
          <pc:docMk/>
          <pc:sldMk cId="1084258017" sldId="335"/>
        </pc:sldMkLst>
        <pc:spChg chg="mod">
          <ac:chgData name="Van Eyken Koen" userId="435f31d3-9fa3-41eb-a6e7-7dcb3a5dcb26" providerId="ADAL" clId="{D118EE02-5C22-A64F-9D75-D8197F24F541}" dt="2020-09-02T08:41:48.590" v="0"/>
          <ac:spMkLst>
            <pc:docMk/>
            <pc:sldMk cId="1084258017" sldId="335"/>
            <ac:spMk id="4" creationId="{00000000-0000-0000-0000-000000000000}"/>
          </ac:spMkLst>
        </pc:spChg>
        <pc:graphicFrameChg chg="mod modGraphic">
          <ac:chgData name="Van Eyken Koen" userId="435f31d3-9fa3-41eb-a6e7-7dcb3a5dcb26" providerId="ADAL" clId="{D118EE02-5C22-A64F-9D75-D8197F24F541}" dt="2020-09-16T12:26:12.395" v="256" actId="14734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  <pc:sldChg chg="modSp add mod">
        <pc:chgData name="Van Eyken Koen" userId="435f31d3-9fa3-41eb-a6e7-7dcb3a5dcb26" providerId="ADAL" clId="{D118EE02-5C22-A64F-9D75-D8197F24F541}" dt="2020-09-02T08:42:20.679" v="12" actId="20577"/>
        <pc:sldMkLst>
          <pc:docMk/>
          <pc:sldMk cId="2647586367" sldId="475"/>
        </pc:sldMkLst>
        <pc:spChg chg="mod">
          <ac:chgData name="Van Eyken Koen" userId="435f31d3-9fa3-41eb-a6e7-7dcb3a5dcb26" providerId="ADAL" clId="{D118EE02-5C22-A64F-9D75-D8197F24F541}" dt="2020-09-02T08:42:20.679" v="12" actId="20577"/>
          <ac:spMkLst>
            <pc:docMk/>
            <pc:sldMk cId="2647586367" sldId="475"/>
            <ac:spMk id="9" creationId="{AE5FC4D4-4B78-ED4C-B8EC-0B4864A0D370}"/>
          </ac:spMkLst>
        </pc:spChg>
      </pc:sldChg>
      <pc:sldChg chg="add">
        <pc:chgData name="Van Eyken Koen" userId="435f31d3-9fa3-41eb-a6e7-7dcb3a5dcb26" providerId="ADAL" clId="{D118EE02-5C22-A64F-9D75-D8197F24F541}" dt="2020-09-02T08:42:09.157" v="2"/>
        <pc:sldMkLst>
          <pc:docMk/>
          <pc:sldMk cId="2625657087" sldId="4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67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68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69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0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1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2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3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4" name="AutoShape 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5" name="AutoShape 10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6" name="AutoShape 1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7" name="Text Box 1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8" name="Text Box 13"/>
          <p:cNvSpPr txBox="1">
            <a:spLocks noChangeArrowheads="1"/>
          </p:cNvSpPr>
          <p:nvPr/>
        </p:nvSpPr>
        <p:spPr bwMode="auto">
          <a:xfrm>
            <a:off x="3884613" y="0"/>
            <a:ext cx="29575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9" name="Rectangle 1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8938" y="685800"/>
            <a:ext cx="6062662" cy="3411538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1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BE" altLang="nl-BE" noProof="0"/>
          </a:p>
        </p:txBody>
      </p:sp>
      <p:sp>
        <p:nvSpPr>
          <p:cNvPr id="11281" name="Text Box 1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00025" algn="r" eaLnBrk="1" hangingPunct="1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C07B287D-3F9A-4E87-B6F2-A1D865831F35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C07B287D-3F9A-4E87-B6F2-A1D865831F35}" type="slidenum">
              <a:rPr lang="nl-BE" altLang="nl-BE" smtClean="0"/>
              <a:pPr>
                <a:defRPr/>
              </a:pPr>
              <a:t>1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70037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188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C07B287D-3F9A-4E87-B6F2-A1D865831F35}" type="slidenum">
              <a:rPr lang="nl-BE" altLang="nl-BE" smtClean="0"/>
              <a:pPr>
                <a:defRPr/>
              </a:pPr>
              <a:t>10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99002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605E62-422D-4EDE-B6CE-D3FB699DBC37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47326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F9495F-C366-43F0-A250-1233F939E160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74786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AF903-745B-4EB2-836A-3F499B7DDBF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62926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2E515-8304-4356-9DC6-772B939D1BEF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1257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1EF937-78B1-4796-9A63-119E23669A13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00407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C9EB20-DC8E-463F-A8F8-A2EAA3318D8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95575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405CE-414D-45B7-AD4D-39509F88EDB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44868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C4156D-E7B6-4234-B86A-F355AB99380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58956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BE4A7-97B0-4077-BD0D-12CCED5F371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27541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0DA61-EA66-47F4-88FE-7A913F744149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77030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B37F6-B922-4E06-95C8-A983974F0E1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043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9A224-C626-4511-841F-8CF8DBE09D5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411647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2106C9-6C8B-47C8-945C-D6423FA64FE2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97222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FE29B-A0C0-4CB5-A625-392C035C84D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62074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24C4F-D0A3-4BD6-9435-A8FBE14FD9E0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39514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16C18-8F61-4245-BB9B-20F3B3F2B14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93872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C0390C-EB92-4E15-981C-61BB035C0F8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104549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3B4AE-54EE-40EA-83A0-FB58D74D07DE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15752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D8B7E-6DA1-4162-A8EE-72FA2FC9E56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446463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CE4DCA-AE54-4C95-A522-2A3DBA706459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257569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384336-EF1C-4EE0-B119-36140A7A04A2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067988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A8E5E0-A050-4821-AF4C-F693F75B6A9F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728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BEB72-5066-403F-94AF-26B29B690EA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789323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121C3-EE8F-4368-8DCF-C59F10EDC4A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365349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3C9BB8-D5D0-416A-94E2-BC4AC2EADA63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223180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66257-27B4-4E16-B924-A3F78CB2A65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394353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794E2-3265-4311-A581-A682AF09A95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49454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2641C6-3362-44EB-9381-4DBBDB6394E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97951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57F25-915E-45B6-8234-59F2DCE09FA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306097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F33ED5-006D-4EA6-BE6F-EE4DF844E25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783890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10D2F-813B-4459-B1E4-E2077AAEDC2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1250984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A6CF8-CD5B-44F8-8A56-5EBF8D7EED4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606067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96F3ED-8A3A-4876-91D0-2C3DB6ADF9F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12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B193D8-8301-47D0-9DFC-840732B2C53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218403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27CCF4-9B48-4A6B-90AD-BA346BBABFB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672375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64CDA-E6A1-4A09-BCD1-62C6ADD3004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756701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7FF925-BC6E-427A-85D8-B29A85A9A85E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265641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4A3F0-434A-4985-AA5A-0F6BFF82809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099265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DE57BB-89F5-4799-BECC-B082A3F676B0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130773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9A4BDA-D549-42C7-80F6-0DC141078FC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083033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58ADC5-0EF9-4F1B-85C8-BBF365A258B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85842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8B40A-62CC-47B0-AD1E-12D3D3AC8529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856553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149D2-0AA2-4770-95CB-F1FC1A49D1F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22867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5ED45-DC7B-45DC-BD67-17E06A071323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1185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D36D1-5F50-40D1-B62A-27F33708270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346802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F03784-E1F1-4337-89E9-AB9AE17CA4D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518545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80B63-908B-48CD-A961-CFC44FD541B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40758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1C226-502D-42C1-98E4-DABF5D7FACD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83979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52FA0-3B8F-4365-8E4B-4CE51EE25595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370209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B25FE1-E3A1-48FC-8FA5-5541F304D7D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11278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1571D-5110-4CFC-A7C9-7348073F188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917568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94443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95587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5455483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03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3B848-5425-4E5F-BB75-A98D31188967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078000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14248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57489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97470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012055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0294420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8479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85666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A7F134D7-6893-453D-9D19-270D95EA55B2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89159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04C65087-7AAE-4C17-930C-4C6B8FB5CB9F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9580917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C147625A-BB4B-4BC1-811C-29470EB029E7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14630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A3833F-5762-46E7-B2B0-497F89FE5E55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64811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26F493E1-73DB-4A91-AC19-983AED766B94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2352499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7954B617-B57B-4399-B263-765C3122DDDF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9262688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1F6FBF66-B2EC-44D6-B761-A9ED774E2024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8823433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FA66DC51-1E13-4967-9E1D-CBEB82259E9C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19483317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57D1594D-3F8A-4958-899E-2294B411C6F5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165645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D7C3792D-60EC-43CD-9CC2-70E08954818B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2487899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41F62240-EE61-48A7-A90D-5C1A326065E6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5719383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E9E4DCF0-D8C7-43AD-8B52-A1CD258F62CB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10781596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005" y="1116281"/>
            <a:ext cx="7429995" cy="1707677"/>
          </a:xfrm>
        </p:spPr>
        <p:txBody>
          <a:bodyPr anchor="b" anchorCtr="0"/>
          <a:lstStyle>
            <a:lvl1pPr algn="l"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005" y="3029798"/>
            <a:ext cx="7429995" cy="916523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52" y="3141682"/>
            <a:ext cx="4148447" cy="3716317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1" y="5986559"/>
            <a:ext cx="79545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799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2/05/2022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375DD2-EDD6-4384-9075-195C7A18A2DE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1755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F246F-A248-44A7-953B-32CA8FBDD8F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005196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141683"/>
            <a:ext cx="4148447" cy="3716317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1" y="5986559"/>
            <a:ext cx="795452" cy="36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2" y="870857"/>
            <a:ext cx="7436435" cy="1953955"/>
          </a:xfrm>
        </p:spPr>
        <p:txBody>
          <a:bodyPr anchor="b"/>
          <a:lstStyle>
            <a:lvl1pPr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0" y="3032902"/>
            <a:ext cx="7436435" cy="981809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607" y="6356351"/>
            <a:ext cx="10856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33EB475-207A-42AC-B003-4DC4538CF5AB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37226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3331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3331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2/05/2022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BB9739-6CF1-441F-AFB8-DBB847B11BDF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2982031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10515600" cy="6007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56067"/>
            <a:ext cx="515778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94597"/>
            <a:ext cx="5157787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256067"/>
            <a:ext cx="51831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394597"/>
            <a:ext cx="5183188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2/05/2022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E76DEF-9D3A-475E-AAE8-5EA7CC0C21D6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769206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2/05/2022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286456-5268-4474-A4B6-E87FCBB81B3A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689366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2/05/2022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05109803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6"/>
            <a:ext cx="3932237" cy="102618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43857"/>
            <a:ext cx="6172200" cy="531719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39892"/>
            <a:ext cx="3932237" cy="4229097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2/05/2022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0898E0-5AD2-4D15-867E-8A07D84E9C2E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196077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93660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43857"/>
            <a:ext cx="6172200" cy="5317195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46713"/>
            <a:ext cx="3932237" cy="422227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2/05/2022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7A5215-E5EE-467F-9274-8F7C628FF8D9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0700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8F1816-718C-4CDC-B4CF-5141D2E38EB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7581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82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609600" y="6356350"/>
            <a:ext cx="2825751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0" y="6356351"/>
            <a:ext cx="282151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9CDBE59-8928-494A-8E58-A40AD1F4546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0"/>
            <a:ext cx="1224068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203267" y="6356351"/>
            <a:ext cx="282151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77D17EF7-F924-4D83-B84C-2A0065D9ECE7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" b="2888"/>
          <a:stretch>
            <a:fillRect/>
          </a:stretch>
        </p:blipFill>
        <p:spPr bwMode="auto">
          <a:xfrm>
            <a:off x="0" y="-11113"/>
            <a:ext cx="12192000" cy="689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429" b="28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0" y="6475413"/>
            <a:ext cx="282151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6941AD34-42BB-498C-BF4C-E356AC1E8F2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0" y="6475413"/>
            <a:ext cx="282151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84E18816-9242-423E-90D3-D270AB2F83C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167285" y="6356351"/>
            <a:ext cx="2821516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B5F39ED4-0BA9-41CD-B55C-5BE52FE30EF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8737600" y="6356351"/>
            <a:ext cx="282151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61FFB153-D8C4-4243-AC21-FE3ADC2487E7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43857"/>
            <a:ext cx="10515600" cy="600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1" y="6356351"/>
            <a:ext cx="965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2/05/2022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4261" y="6356351"/>
            <a:ext cx="68639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8197" y="6356351"/>
            <a:ext cx="1085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9CDBE59-8928-494A-8E58-A40AD1F45461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070841"/>
            <a:ext cx="1997413" cy="17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0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8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8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8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avodebraekeleer.github.io/bavod-robotwagentje-analyse/#/?id=epics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59.png"/><Relationship Id="rId7" Type="http://schemas.openxmlformats.org/officeDocument/2006/relationships/image" Target="../media/image63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10" Type="http://schemas.openxmlformats.org/officeDocument/2006/relationships/image" Target="../media/image66.jpeg"/><Relationship Id="rId4" Type="http://schemas.openxmlformats.org/officeDocument/2006/relationships/image" Target="../media/image60.png"/><Relationship Id="rId9" Type="http://schemas.openxmlformats.org/officeDocument/2006/relationships/image" Target="../media/image6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B44457E-357F-EF4E-BA8F-43239FA5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9769" y="2092354"/>
            <a:ext cx="4406801" cy="452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nl-BE" sz="1600" dirty="0">
              <a:solidFill>
                <a:srgbClr val="FFFFFF"/>
              </a:solidFill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55B76BC-8759-F54E-BD68-0B7A700DD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5137" y="1794026"/>
            <a:ext cx="5581433" cy="826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nl-BE" altLang="nl-BE" sz="3600">
              <a:solidFill>
                <a:schemeClr val="bg1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8F0A5DF-13AA-8D49-88C4-58060EFE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164" y="3443413"/>
            <a:ext cx="3600450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ts val="506"/>
              </a:spcBef>
              <a:buClrTx/>
            </a:pPr>
            <a:endParaRPr lang="nl-BE" altLang="nl-BE" sz="2800">
              <a:solidFill>
                <a:srgbClr val="FFFF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5F87A04-C425-BC46-BCD9-5EB3D9D1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104" y="4509120"/>
            <a:ext cx="3240360" cy="63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625" tIns="25313" rIns="50625" bIns="25313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394"/>
              </a:spcBef>
              <a:buClrTx/>
            </a:pPr>
            <a:r>
              <a:rPr lang="nl-BE" altLang="nl-BE" sz="20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door Bavo Debraekeleer</a:t>
            </a:r>
          </a:p>
          <a:p>
            <a:pPr algn="r" eaLnBrk="1" hangingPunct="1">
              <a:lnSpc>
                <a:spcPct val="90000"/>
              </a:lnSpc>
              <a:spcBef>
                <a:spcPts val="394"/>
              </a:spcBef>
              <a:buClrTx/>
            </a:pPr>
            <a:endParaRPr lang="nl-BE" altLang="nl-BE" sz="1400" dirty="0">
              <a:solidFill>
                <a:srgbClr val="CCCCFF"/>
              </a:solidFill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C17DD0-F3F2-7B44-8FEB-35CD00F8B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9536" y="764704"/>
            <a:ext cx="10272464" cy="960569"/>
          </a:xfrm>
        </p:spPr>
        <p:txBody>
          <a:bodyPr/>
          <a:lstStyle/>
          <a:p>
            <a:r>
              <a:rPr lang="nl-BE" altLang="nl-BE" sz="4000" dirty="0">
                <a:solidFill>
                  <a:srgbClr val="FFFFFF"/>
                </a:solidFill>
              </a:rPr>
              <a:t>Smart Systems 2022-21</a:t>
            </a:r>
            <a:endParaRPr lang="en-BE" sz="44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5FC4D4-4B78-ED4C-B8EC-0B4864A0D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7528" y="1977352"/>
            <a:ext cx="10344472" cy="515544"/>
          </a:xfrm>
        </p:spPr>
        <p:txBody>
          <a:bodyPr/>
          <a:lstStyle/>
          <a:p>
            <a:r>
              <a:rPr lang="nl-BE" altLang="nl-BE" sz="8000" dirty="0">
                <a:solidFill>
                  <a:srgbClr val="FFFFFF"/>
                </a:solidFill>
              </a:rPr>
              <a:t>Robotwagentje Analyse</a:t>
            </a:r>
            <a:endParaRPr lang="en-BE" sz="7200" dirty="0"/>
          </a:p>
        </p:txBody>
      </p:sp>
    </p:spTree>
    <p:extLst>
      <p:ext uri="{BB962C8B-B14F-4D97-AF65-F5344CB8AC3E}">
        <p14:creationId xmlns:p14="http://schemas.microsoft.com/office/powerpoint/2010/main" val="2647586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10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2.a) Blokschema &amp; Specificaties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E920D67-9F4C-0C82-3301-4AC34BF52F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844824"/>
            <a:ext cx="7621635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85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AF59EE1-9EDC-B105-F3FA-6308D85C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11</a:t>
            </a:fld>
            <a:endParaRPr lang="nl-BE" alt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9BAF2BA-E20A-E18E-50B1-AF3668C6C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" y="0"/>
            <a:ext cx="12175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33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12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2.b) Elektrische Schema’s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91269E5-136F-243A-C6FD-73DD183ED5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721455"/>
            <a:ext cx="4876548" cy="378903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DC8EF10-02BC-2233-3EBB-67D78B11DF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45" y="1692491"/>
            <a:ext cx="5827341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31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C1A00BEA-8396-3BDA-290A-E1BF26541C61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13</a:t>
            </a:fld>
            <a:endParaRPr lang="nl-BE" alt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DC8EF10-02BC-2233-3EBB-67D78B11DF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94" y="-19836"/>
            <a:ext cx="10595006" cy="688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31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92203EE-8D69-CE4C-773B-5CC55D8D5A7C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14</a:t>
            </a:fld>
            <a:endParaRPr lang="nl-BE" alt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91269E5-136F-243A-C6FD-73DD183ED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48" y="0"/>
            <a:ext cx="8832304" cy="68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82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15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2.c) PCB ontwerpen</a:t>
            </a:r>
          </a:p>
        </p:txBody>
      </p:sp>
      <p:pic>
        <p:nvPicPr>
          <p:cNvPr id="5" name="Afbeelding 4" descr="Afbeelding met circuit, elektronica&#10;&#10;Automatisch gegenereerde beschrijving">
            <a:extLst>
              <a:ext uri="{FF2B5EF4-FFF2-40B4-BE49-F238E27FC236}">
                <a16:creationId xmlns:a16="http://schemas.microsoft.com/office/drawing/2014/main" id="{206E0852-9616-B423-91FC-F4D0C05C3E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48" y="1976929"/>
            <a:ext cx="5904656" cy="3126463"/>
          </a:xfrm>
          <a:prstGeom prst="rect">
            <a:avLst/>
          </a:prstGeom>
        </p:spPr>
      </p:pic>
      <p:pic>
        <p:nvPicPr>
          <p:cNvPr id="8" name="Afbeelding 7" descr="Afbeelding met elektronica&#10;&#10;Automatisch gegenereerde beschrijving">
            <a:extLst>
              <a:ext uri="{FF2B5EF4-FFF2-40B4-BE49-F238E27FC236}">
                <a16:creationId xmlns:a16="http://schemas.microsoft.com/office/drawing/2014/main" id="{939C43B9-664B-8DA0-5969-DFA7975EEF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802" y="1712327"/>
            <a:ext cx="4620550" cy="334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45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16</a:t>
            </a:fld>
            <a:endParaRPr lang="nl-BE" altLang="nl-BE"/>
          </a:p>
        </p:txBody>
      </p:sp>
      <p:pic>
        <p:nvPicPr>
          <p:cNvPr id="5" name="Afbeelding 4" descr="Afbeelding met circuit, elektronica&#10;&#10;Automatisch gegenereerde beschrijving">
            <a:extLst>
              <a:ext uri="{FF2B5EF4-FFF2-40B4-BE49-F238E27FC236}">
                <a16:creationId xmlns:a16="http://schemas.microsoft.com/office/drawing/2014/main" id="{206E0852-9616-B423-91FC-F4D0C05C3E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8850736" cy="4686386"/>
          </a:xfrm>
          <a:prstGeom prst="rect">
            <a:avLst/>
          </a:prstGeom>
        </p:spPr>
      </p:pic>
      <p:pic>
        <p:nvPicPr>
          <p:cNvPr id="6" name="Afbeelding 5" descr="Afbeelding met kandelaber&#10;&#10;Automatisch gegenereerde beschrijving">
            <a:extLst>
              <a:ext uri="{FF2B5EF4-FFF2-40B4-BE49-F238E27FC236}">
                <a16:creationId xmlns:a16="http://schemas.microsoft.com/office/drawing/2014/main" id="{05824BC7-9A9A-DE5A-677B-E317C904CE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4708561"/>
            <a:ext cx="6312024" cy="119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2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>
            <a:extLst>
              <a:ext uri="{FF2B5EF4-FFF2-40B4-BE49-F238E27FC236}">
                <a16:creationId xmlns:a16="http://schemas.microsoft.com/office/drawing/2014/main" id="{F4B5D38C-4055-9DB7-F8C6-90E89C1519C1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17</a:t>
            </a:fld>
            <a:endParaRPr lang="nl-BE" altLang="nl-BE"/>
          </a:p>
        </p:txBody>
      </p:sp>
      <p:pic>
        <p:nvPicPr>
          <p:cNvPr id="18" name="Afbeelding 17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7696EC8E-AAE4-AC3C-7B75-0D1F1A12F1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28" y="0"/>
            <a:ext cx="2739544" cy="6858000"/>
          </a:xfrm>
          <a:prstGeom prst="rect">
            <a:avLst/>
          </a:prstGeom>
        </p:spPr>
      </p:pic>
      <p:pic>
        <p:nvPicPr>
          <p:cNvPr id="20" name="Afbeelding 19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152DD4A4-6585-A537-1FF9-BC9C3CDE96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08" y="548680"/>
            <a:ext cx="2681336" cy="6120680"/>
          </a:xfrm>
          <a:prstGeom prst="rect">
            <a:avLst/>
          </a:prstGeom>
        </p:spPr>
      </p:pic>
      <p:pic>
        <p:nvPicPr>
          <p:cNvPr id="22" name="Afbeelding 21" descr="Afbeelding met tekst, elektronica, circuit, straat&#10;&#10;Automatisch gegenereerde beschrijving">
            <a:extLst>
              <a:ext uri="{FF2B5EF4-FFF2-40B4-BE49-F238E27FC236}">
                <a16:creationId xmlns:a16="http://schemas.microsoft.com/office/drawing/2014/main" id="{0E180163-54D4-E8AC-8F1B-0983D7684D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135" y="0"/>
            <a:ext cx="2777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12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5729A6B-671D-A375-0157-47B8D41EC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18</a:t>
            </a:fld>
            <a:endParaRPr lang="nl-BE" altLang="nl-BE"/>
          </a:p>
        </p:txBody>
      </p:sp>
      <p:pic>
        <p:nvPicPr>
          <p:cNvPr id="4" name="Afbeelding 3" descr="Afbeelding met elektronica&#10;&#10;Automatisch gegenereerde beschrijving">
            <a:extLst>
              <a:ext uri="{FF2B5EF4-FFF2-40B4-BE49-F238E27FC236}">
                <a16:creationId xmlns:a16="http://schemas.microsoft.com/office/drawing/2014/main" id="{073D8CC1-1A5B-B7D5-9C05-C1F8B6E9E2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548680"/>
            <a:ext cx="7332778" cy="530411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2C770C8-E651-B2C0-58FA-1DDA4D186F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812" y="4509120"/>
            <a:ext cx="3313016" cy="143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98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E01A50D-43EB-E455-08C5-A861ACBB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19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BF37E0AD-B27A-F7A5-09FF-C71D05C875A9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AFD4780A-2595-4B8C-3CB7-5F834888C9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730443"/>
            <a:ext cx="3024336" cy="3397113"/>
          </a:xfrm>
          <a:prstGeom prst="rect">
            <a:avLst/>
          </a:prstGeom>
        </p:spPr>
      </p:pic>
      <p:pic>
        <p:nvPicPr>
          <p:cNvPr id="7" name="Afbeelding 6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0821615D-5680-F220-ADCD-8548BD020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750" y="1556792"/>
            <a:ext cx="3315866" cy="370433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A2C4DFA-80FF-8CD1-0632-A5B18AF012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452" y="1736712"/>
            <a:ext cx="3015096" cy="3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7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Overzicht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</a:t>
            </a:fld>
            <a:endParaRPr lang="nl-BE" altLang="nl-BE"/>
          </a:p>
        </p:txBody>
      </p:sp>
      <p:pic>
        <p:nvPicPr>
          <p:cNvPr id="6" name="Afbeelding 5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DB8BBC7F-66D2-3FB4-03E8-17A3612830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131" y="1712327"/>
            <a:ext cx="5606669" cy="3949401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7" y="1844824"/>
            <a:ext cx="417646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Probleemstelling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Hardware Analyse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Software Analyse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Release Plan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A7C020F-3253-22FF-1344-464B0ED74B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291" y="1555954"/>
            <a:ext cx="6303341" cy="3550531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B39334D-AA58-072C-FBF1-570339F79F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29" y="861331"/>
            <a:ext cx="5503017" cy="2592768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3EE0610E-DE9D-8812-770D-163049F48C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378" y="3541194"/>
            <a:ext cx="2935930" cy="2815157"/>
          </a:xfrm>
          <a:prstGeom prst="rect">
            <a:avLst/>
          </a:prstGeom>
        </p:spPr>
      </p:pic>
      <p:pic>
        <p:nvPicPr>
          <p:cNvPr id="1026" name="Picture 2" descr="Why IT Infrastructure Should Use Agile Sprint Cycles (SCRUM) - Agdiwo">
            <a:extLst>
              <a:ext uri="{FF2B5EF4-FFF2-40B4-BE49-F238E27FC236}">
                <a16:creationId xmlns:a16="http://schemas.microsoft.com/office/drawing/2014/main" id="{A4C67DAD-4FC8-2706-6139-9E7AB1CD9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035" y="854161"/>
            <a:ext cx="6096859" cy="465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2580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20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3. Software Analyse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154D3DD-2DA4-592D-38EF-1CEDA068EBB1}"/>
              </a:ext>
            </a:extLst>
          </p:cNvPr>
          <p:cNvSpPr txBox="1"/>
          <p:nvPr/>
        </p:nvSpPr>
        <p:spPr>
          <a:xfrm>
            <a:off x="1304827" y="1844824"/>
            <a:ext cx="41764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Data Input/Output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 err="1">
                <a:solidFill>
                  <a:schemeClr val="tx1"/>
                </a:solidFill>
              </a:rPr>
              <a:t>Statedigrams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&amp; Flowcharts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B6D0F76-3D88-1C2C-C9ED-B19BEA23A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3716600"/>
            <a:ext cx="2437921" cy="233763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3A91AC6-A850-B7E3-7FB9-CFA7E855EA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25" y="1076851"/>
            <a:ext cx="4961507" cy="233763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452E106-AE5B-14D4-57D4-B3F27A3928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3922008"/>
            <a:ext cx="3040128" cy="176202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FD4F6F8-61AC-EE5E-A48E-A51BB9C26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268" y="3647880"/>
            <a:ext cx="5818908" cy="231027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EE517462-E7DA-C6A6-F212-0FA2DE642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080" y="1359002"/>
            <a:ext cx="4336435" cy="18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4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21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3.a) Data Input/Output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1E60D2F-914D-91CE-E7FE-816EF1CD3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712327"/>
            <a:ext cx="714474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21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22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3.a) Data Input/Output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EEFE6B5-84CE-3A52-C4F7-22510817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3" y="1712327"/>
            <a:ext cx="962159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33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23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3.b) </a:t>
            </a:r>
            <a:r>
              <a:rPr lang="nl-BE" sz="4000" dirty="0" err="1">
                <a:solidFill>
                  <a:schemeClr val="tx1"/>
                </a:solidFill>
              </a:rPr>
              <a:t>Statediagrams</a:t>
            </a:r>
            <a:r>
              <a:rPr lang="nl-BE" sz="4000" dirty="0">
                <a:solidFill>
                  <a:schemeClr val="tx1"/>
                </a:solidFill>
              </a:rPr>
              <a:t> &amp; Flowcharts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F49E570-F185-7D7F-B885-2285085D003E}"/>
              </a:ext>
            </a:extLst>
          </p:cNvPr>
          <p:cNvSpPr txBox="1"/>
          <p:nvPr/>
        </p:nvSpPr>
        <p:spPr>
          <a:xfrm>
            <a:off x="1304826" y="1844824"/>
            <a:ext cx="73834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Manuele bediening mogelijkheid.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Automatisch rijden.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Volgens vast patroon rijden.</a:t>
            </a: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15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9C2E027-E84E-0AB6-ECA1-6CADC46D3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24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DEBBC639-065F-ED06-9169-067CE238E5B0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5BC6D2A-8A33-76C3-80CB-73DA984AD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20" y="803168"/>
            <a:ext cx="11136560" cy="524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91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9C2E027-E84E-0AB6-ECA1-6CADC46D3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25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DEBBC639-065F-ED06-9169-067CE238E5B0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31F82F8-E1CA-C4E8-9E2A-E0CE988FF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683" y="541160"/>
            <a:ext cx="6018633" cy="577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35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26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3.b) </a:t>
            </a:r>
            <a:r>
              <a:rPr lang="nl-BE" sz="4000" dirty="0" err="1">
                <a:solidFill>
                  <a:schemeClr val="tx1"/>
                </a:solidFill>
              </a:rPr>
              <a:t>Statediagrams</a:t>
            </a:r>
            <a:r>
              <a:rPr lang="nl-BE" sz="4000" dirty="0">
                <a:solidFill>
                  <a:schemeClr val="tx1"/>
                </a:solidFill>
              </a:rPr>
              <a:t> &amp; Flowcharts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F49E570-F185-7D7F-B885-2285085D003E}"/>
              </a:ext>
            </a:extLst>
          </p:cNvPr>
          <p:cNvSpPr txBox="1"/>
          <p:nvPr/>
        </p:nvSpPr>
        <p:spPr>
          <a:xfrm>
            <a:off x="1304826" y="1844824"/>
            <a:ext cx="73834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Manuele bediening mogelijkheid.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Automatisch rijden.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Volgens vast patroon rijden.</a:t>
            </a: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74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3991D91-D570-3C52-7699-D2CB1FB6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27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35F5C1BF-A359-07FB-A18D-2B77BA50F738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C6E7AFC-D822-4FFC-4B7C-FDC60D0B2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72" y="1700808"/>
            <a:ext cx="8400256" cy="41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71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3991D91-D570-3C52-7699-D2CB1FB6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28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35F5C1BF-A359-07FB-A18D-2B77BA50F738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925FFA6-42DA-9E60-3ACA-2750586A3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35" y="692696"/>
            <a:ext cx="5590530" cy="51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19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29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3.b) </a:t>
            </a:r>
            <a:r>
              <a:rPr lang="nl-BE" sz="4000" dirty="0" err="1">
                <a:solidFill>
                  <a:schemeClr val="tx1"/>
                </a:solidFill>
              </a:rPr>
              <a:t>Statediagrams</a:t>
            </a:r>
            <a:r>
              <a:rPr lang="nl-BE" sz="4000" dirty="0">
                <a:solidFill>
                  <a:schemeClr val="tx1"/>
                </a:solidFill>
              </a:rPr>
              <a:t> &amp; Flowcharts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F49E570-F185-7D7F-B885-2285085D003E}"/>
              </a:ext>
            </a:extLst>
          </p:cNvPr>
          <p:cNvSpPr txBox="1"/>
          <p:nvPr/>
        </p:nvSpPr>
        <p:spPr>
          <a:xfrm>
            <a:off x="1304826" y="1844824"/>
            <a:ext cx="73834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Manuele bediening mogelijkheid.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Automatisch rijden.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Volgens vast patroon rijden.</a:t>
            </a: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35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 Probleemstelling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2E9430D9-C236-0820-AA0B-FA42A14C1DC5}"/>
              </a:ext>
            </a:extLst>
          </p:cNvPr>
          <p:cNvSpPr txBox="1"/>
          <p:nvPr/>
        </p:nvSpPr>
        <p:spPr>
          <a:xfrm>
            <a:off x="1304827" y="1844824"/>
            <a:ext cx="41764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As-Is Situatie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 err="1">
                <a:solidFill>
                  <a:schemeClr val="tx1"/>
                </a:solidFill>
              </a:rPr>
              <a:t>To-Be</a:t>
            </a:r>
            <a:r>
              <a:rPr lang="nl-BE" sz="3200" dirty="0">
                <a:solidFill>
                  <a:schemeClr val="tx1"/>
                </a:solidFill>
              </a:rPr>
              <a:t> Situatie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 err="1">
                <a:solidFill>
                  <a:schemeClr val="tx1"/>
                </a:solidFill>
              </a:rPr>
              <a:t>Mindmap</a:t>
            </a: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60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A24C378-40DD-E655-7CB4-54C2D25A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30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826E0C0F-139B-49CB-C8B9-57E5EB70C3E9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EEA6357-0598-2C69-B137-47C8FEC7A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4" y="1463713"/>
            <a:ext cx="11784632" cy="392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22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A24C378-40DD-E655-7CB4-54C2D25A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31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826E0C0F-139B-49CB-C8B9-57E5EB70C3E9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8C98753-99BC-3114-6E4F-D6EF04176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344400"/>
            <a:ext cx="7193377" cy="41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49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32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4. Release Plan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5910473-C04D-7A12-0E6E-1D2B5085469F}"/>
              </a:ext>
            </a:extLst>
          </p:cNvPr>
          <p:cNvSpPr txBox="1"/>
          <p:nvPr/>
        </p:nvSpPr>
        <p:spPr>
          <a:xfrm>
            <a:off x="1304827" y="1844824"/>
            <a:ext cx="41764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 err="1">
                <a:solidFill>
                  <a:schemeClr val="tx1"/>
                </a:solidFill>
              </a:rPr>
              <a:t>Epics</a:t>
            </a:r>
            <a:endParaRPr lang="nl-BE" sz="32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Technical </a:t>
            </a:r>
            <a:r>
              <a:rPr lang="nl-BE" sz="3200" dirty="0" err="1">
                <a:solidFill>
                  <a:schemeClr val="tx1"/>
                </a:solidFill>
              </a:rPr>
              <a:t>Stories</a:t>
            </a:r>
            <a:endParaRPr lang="nl-BE" sz="32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Sprints</a:t>
            </a:r>
          </a:p>
        </p:txBody>
      </p:sp>
    </p:spTree>
    <p:extLst>
      <p:ext uri="{BB962C8B-B14F-4D97-AF65-F5344CB8AC3E}">
        <p14:creationId xmlns:p14="http://schemas.microsoft.com/office/powerpoint/2010/main" val="260149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33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4.a) </a:t>
            </a:r>
            <a:r>
              <a:rPr lang="nl-BE" sz="4000" dirty="0" err="1">
                <a:solidFill>
                  <a:schemeClr val="tx1"/>
                </a:solidFill>
              </a:rPr>
              <a:t>Epics</a:t>
            </a:r>
            <a:endParaRPr lang="nl-BE" sz="4000" dirty="0">
              <a:solidFill>
                <a:schemeClr val="tx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5DF3AC-37C8-9E27-3F0C-B53A6621B548}"/>
              </a:ext>
            </a:extLst>
          </p:cNvPr>
          <p:cNvSpPr txBox="1"/>
          <p:nvPr/>
        </p:nvSpPr>
        <p:spPr>
          <a:xfrm>
            <a:off x="1304826" y="1844824"/>
            <a:ext cx="659137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Analyse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PCB ontwerp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Software ontwikkeling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Hardware samenstelling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Software implementatie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Validatie</a:t>
            </a:r>
          </a:p>
        </p:txBody>
      </p:sp>
    </p:spTree>
    <p:extLst>
      <p:ext uri="{BB962C8B-B14F-4D97-AF65-F5344CB8AC3E}">
        <p14:creationId xmlns:p14="http://schemas.microsoft.com/office/powerpoint/2010/main" val="25859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C854853-AAD4-3C59-42F9-4994943B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5" y="0"/>
            <a:ext cx="5539154" cy="6858000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34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4.b) Technical </a:t>
            </a:r>
            <a:r>
              <a:rPr lang="nl-BE" sz="4000" dirty="0" err="1">
                <a:solidFill>
                  <a:schemeClr val="tx1"/>
                </a:solidFill>
              </a:rPr>
              <a:t>Stories</a:t>
            </a:r>
            <a:endParaRPr lang="nl-BE" sz="4000" dirty="0">
              <a:solidFill>
                <a:schemeClr val="tx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5DF3AC-37C8-9E27-3F0C-B53A6621B548}"/>
              </a:ext>
            </a:extLst>
          </p:cNvPr>
          <p:cNvSpPr txBox="1"/>
          <p:nvPr/>
        </p:nvSpPr>
        <p:spPr>
          <a:xfrm>
            <a:off x="1304826" y="1844824"/>
            <a:ext cx="87121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NL" sz="3200" dirty="0">
                <a:solidFill>
                  <a:schemeClr val="tx1"/>
                </a:solidFill>
              </a:rPr>
              <a:t>→ zie analyse: </a:t>
            </a:r>
            <a:r>
              <a:rPr lang="nl-NL" sz="3200" dirty="0">
                <a:solidFill>
                  <a:schemeClr val="tx1"/>
                </a:solidFill>
                <a:hlinkClick r:id="rId3"/>
              </a:rPr>
              <a:t>https://bavodebraekeleer.github.io/bavod-robotwagentje-analyse/#/?id=epics</a:t>
            </a:r>
            <a:r>
              <a:rPr lang="nl-NL" sz="3200" dirty="0">
                <a:solidFill>
                  <a:schemeClr val="tx1"/>
                </a:solidFill>
              </a:rPr>
              <a:t> </a:t>
            </a: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35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35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4.c) Sprints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607E3B3-16C2-3AE1-48F7-0ACA7AF16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183" y="541903"/>
            <a:ext cx="6585434" cy="3939793"/>
          </a:xfrm>
          <a:prstGeom prst="rect">
            <a:avLst/>
          </a:prstGeom>
        </p:spPr>
      </p:pic>
      <p:pic>
        <p:nvPicPr>
          <p:cNvPr id="15" name="Afbeelding 14" descr="Afbeelding met tekst, elektronica, circuit, straat&#10;&#10;Automatisch gegenereerde beschrijving">
            <a:extLst>
              <a:ext uri="{FF2B5EF4-FFF2-40B4-BE49-F238E27FC236}">
                <a16:creationId xmlns:a16="http://schemas.microsoft.com/office/drawing/2014/main" id="{3EF8FF3A-50BD-C348-2EE1-6D265968EE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538" y="2129666"/>
            <a:ext cx="1534525" cy="378904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CFC397A2-FD94-B3B5-119B-2DD876C949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20" y="2789581"/>
            <a:ext cx="4265507" cy="2773508"/>
          </a:xfrm>
          <a:prstGeom prst="rect">
            <a:avLst/>
          </a:prstGeom>
        </p:spPr>
      </p:pic>
      <p:pic>
        <p:nvPicPr>
          <p:cNvPr id="19" name="Afbeelding 18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452405A1-B978-415E-405C-550DB2774A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596" y="3692758"/>
            <a:ext cx="2260636" cy="2539280"/>
          </a:xfrm>
          <a:prstGeom prst="rect">
            <a:avLst/>
          </a:prstGeom>
        </p:spPr>
      </p:pic>
      <p:pic>
        <p:nvPicPr>
          <p:cNvPr id="21" name="Afbeelding 20" descr="Afbeelding met gebouw, buiten, dak, steen&#10;&#10;Automatisch gegenereerde beschrijving">
            <a:extLst>
              <a:ext uri="{FF2B5EF4-FFF2-40B4-BE49-F238E27FC236}">
                <a16:creationId xmlns:a16="http://schemas.microsoft.com/office/drawing/2014/main" id="{F5140722-8DF5-1FDC-3EC1-0644C89274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39" y="3335559"/>
            <a:ext cx="3172439" cy="5639891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E60C81AE-8730-AEBE-22A2-EC2D7606596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34650"/>
          <a:stretch/>
        </p:blipFill>
        <p:spPr>
          <a:xfrm>
            <a:off x="4091150" y="3335559"/>
            <a:ext cx="4179561" cy="3000486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6F061586-BA21-A2A4-39CF-B8EDD4448D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7" y="3335559"/>
            <a:ext cx="3997871" cy="3000486"/>
          </a:xfrm>
          <a:prstGeom prst="rect">
            <a:avLst/>
          </a:prstGeom>
        </p:spPr>
      </p:pic>
      <p:pic>
        <p:nvPicPr>
          <p:cNvPr id="27" name="Afbeelding 26" descr="Afbeelding met boom, buiten, plant, bos&#10;&#10;Automatisch gegenereerde beschrijving">
            <a:extLst>
              <a:ext uri="{FF2B5EF4-FFF2-40B4-BE49-F238E27FC236}">
                <a16:creationId xmlns:a16="http://schemas.microsoft.com/office/drawing/2014/main" id="{8F6804B3-85EB-44E8-BCB4-BBFE9005D05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5" b="35528"/>
          <a:stretch/>
        </p:blipFill>
        <p:spPr>
          <a:xfrm>
            <a:off x="6647655" y="3752738"/>
            <a:ext cx="3424386" cy="3105262"/>
          </a:xfrm>
          <a:prstGeom prst="rect">
            <a:avLst/>
          </a:prstGeom>
        </p:spPr>
      </p:pic>
      <p:pic>
        <p:nvPicPr>
          <p:cNvPr id="29" name="Afbeelding 28" descr="Afbeelding met tekst, vloer, binnen, persoon&#10;&#10;Automatisch gegenereerde beschrijving">
            <a:extLst>
              <a:ext uri="{FF2B5EF4-FFF2-40B4-BE49-F238E27FC236}">
                <a16:creationId xmlns:a16="http://schemas.microsoft.com/office/drawing/2014/main" id="{810AF17C-7F7A-F491-AFF8-820A4F49585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0" b="33201"/>
          <a:stretch/>
        </p:blipFill>
        <p:spPr>
          <a:xfrm>
            <a:off x="2864177" y="3749814"/>
            <a:ext cx="3857625" cy="316835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85DF3AC-37C8-9E27-3F0C-B53A6621B548}"/>
              </a:ext>
            </a:extLst>
          </p:cNvPr>
          <p:cNvSpPr txBox="1"/>
          <p:nvPr/>
        </p:nvSpPr>
        <p:spPr>
          <a:xfrm>
            <a:off x="1360153" y="1712327"/>
            <a:ext cx="94716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Analyse 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&amp; PCB ontwerp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Afwezig door Internationaal Project: Zanzibar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Afwezig door Internationaal Project: Zanzibar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Presentatie Analyse 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&amp; Software ontwikkeling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Hardware samenstelling 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&amp; Software implementatie 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&amp; Validatie</a:t>
            </a:r>
          </a:p>
        </p:txBody>
      </p:sp>
    </p:spTree>
    <p:extLst>
      <p:ext uri="{BB962C8B-B14F-4D97-AF65-F5344CB8AC3E}">
        <p14:creationId xmlns:p14="http://schemas.microsoft.com/office/powerpoint/2010/main" val="287657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17E0D-307C-A741-B779-C16B00DA7191}"/>
              </a:ext>
            </a:extLst>
          </p:cNvPr>
          <p:cNvSpPr txBox="1"/>
          <p:nvPr/>
        </p:nvSpPr>
        <p:spPr>
          <a:xfrm>
            <a:off x="3181251" y="2204864"/>
            <a:ext cx="633670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BE" sz="11500" dirty="0"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Vragen</a:t>
            </a:r>
            <a:r>
              <a:rPr lang="en-BE" sz="11500" dirty="0">
                <a:latin typeface="Algerian" pitchFamily="82" charset="77"/>
                <a:ea typeface="Ayuthaya" pitchFamily="2" charset="-34"/>
                <a:cs typeface="Ayuthaya" pitchFamily="2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25657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4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1.a) As-Is Situatie</a:t>
            </a:r>
          </a:p>
        </p:txBody>
      </p:sp>
      <p:pic>
        <p:nvPicPr>
          <p:cNvPr id="5" name="Afbeelding 4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129289A6-61DE-24F4-1FC9-9EF2206D2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36" y="1719474"/>
            <a:ext cx="6689728" cy="4712319"/>
          </a:xfrm>
          <a:prstGeom prst="rect">
            <a:avLst/>
          </a:prstGeom>
        </p:spPr>
      </p:pic>
      <p:pic>
        <p:nvPicPr>
          <p:cNvPr id="8" name="Afbeelding 7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BAE94550-D88A-834C-F8E8-D8A7027281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1" t="8197" r="5623" b="14300"/>
          <a:stretch/>
        </p:blipFill>
        <p:spPr>
          <a:xfrm>
            <a:off x="6672064" y="3111411"/>
            <a:ext cx="4990908" cy="3203405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E9430D9-C236-0820-AA0B-FA42A14C1DC5}"/>
              </a:ext>
            </a:extLst>
          </p:cNvPr>
          <p:cNvSpPr txBox="1"/>
          <p:nvPr/>
        </p:nvSpPr>
        <p:spPr>
          <a:xfrm>
            <a:off x="1304826" y="1844824"/>
            <a:ext cx="73834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Eén grote PCB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Through hole </a:t>
            </a:r>
            <a:r>
              <a:rPr lang="nl-BE" sz="3200" dirty="0" err="1">
                <a:solidFill>
                  <a:schemeClr val="tx1"/>
                </a:solidFill>
              </a:rPr>
              <a:t>compenten</a:t>
            </a:r>
            <a:endParaRPr lang="nl-BE" sz="3200" dirty="0">
              <a:solidFill>
                <a:schemeClr val="tx1"/>
              </a:solidFill>
            </a:endParaRP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Enkel ultrasoon sensor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LCD scherm</a:t>
            </a:r>
          </a:p>
        </p:txBody>
      </p:sp>
    </p:spTree>
    <p:extLst>
      <p:ext uri="{BB962C8B-B14F-4D97-AF65-F5344CB8AC3E}">
        <p14:creationId xmlns:p14="http://schemas.microsoft.com/office/powerpoint/2010/main" val="208404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5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1.b) </a:t>
            </a:r>
            <a:r>
              <a:rPr lang="nl-BE" sz="4000" dirty="0" err="1">
                <a:solidFill>
                  <a:schemeClr val="tx1"/>
                </a:solidFill>
              </a:rPr>
              <a:t>To-Be</a:t>
            </a:r>
            <a:r>
              <a:rPr lang="nl-BE" sz="4000" dirty="0">
                <a:solidFill>
                  <a:schemeClr val="tx1"/>
                </a:solidFill>
              </a:rPr>
              <a:t> Situatie - Opdracht doelen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12A89D3-CFF3-7F28-0EE6-974CF3FD32CE}"/>
              </a:ext>
            </a:extLst>
          </p:cNvPr>
          <p:cNvSpPr txBox="1"/>
          <p:nvPr/>
        </p:nvSpPr>
        <p:spPr>
          <a:xfrm>
            <a:off x="1304826" y="1844824"/>
            <a:ext cx="1004897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Sensoren toepassen in een praktische schakeling.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Voldoende materiaal genereren 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voor gebruik in het eerste jaar.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Besturing voorzien.</a:t>
            </a: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56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6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1.b) </a:t>
            </a:r>
            <a:r>
              <a:rPr lang="nl-BE" sz="4000" dirty="0" err="1">
                <a:solidFill>
                  <a:schemeClr val="tx1"/>
                </a:solidFill>
              </a:rPr>
              <a:t>To-Be</a:t>
            </a:r>
            <a:r>
              <a:rPr lang="nl-BE" sz="4000" dirty="0">
                <a:solidFill>
                  <a:schemeClr val="tx1"/>
                </a:solidFill>
              </a:rPr>
              <a:t> Situatie - Vereisten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12A89D3-CFF3-7F28-0EE6-974CF3FD32CE}"/>
              </a:ext>
            </a:extLst>
          </p:cNvPr>
          <p:cNvSpPr txBox="1"/>
          <p:nvPr/>
        </p:nvSpPr>
        <p:spPr>
          <a:xfrm>
            <a:off x="1304826" y="1844824"/>
            <a:ext cx="738346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Opdeling in twee </a:t>
            </a:r>
            <a:r>
              <a:rPr lang="nl-BE" sz="3200" dirty="0" err="1">
                <a:solidFill>
                  <a:schemeClr val="tx1"/>
                </a:solidFill>
              </a:rPr>
              <a:t>PCB’s</a:t>
            </a:r>
            <a:endParaRPr lang="nl-BE" sz="3200" dirty="0">
              <a:solidFill>
                <a:schemeClr val="tx1"/>
              </a:solidFill>
            </a:endParaRPr>
          </a:p>
          <a:p>
            <a:pPr marL="1257300" lvl="1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Sturingsschakeling</a:t>
            </a:r>
          </a:p>
          <a:p>
            <a:pPr marL="1257300" lvl="1" indent="-514350">
              <a:buFont typeface="Wingdings" panose="05000000000000000000" pitchFamily="2" charset="2"/>
              <a:buChar char="§"/>
              <a:defRPr/>
            </a:pPr>
            <a:r>
              <a:rPr lang="nl-BE" sz="3200" dirty="0" err="1">
                <a:solidFill>
                  <a:schemeClr val="tx1"/>
                </a:solidFill>
              </a:rPr>
              <a:t>Sensorenscchakkeling</a:t>
            </a:r>
            <a:endParaRPr lang="nl-BE" sz="3200" dirty="0">
              <a:solidFill>
                <a:schemeClr val="tx1"/>
              </a:solidFill>
            </a:endParaRP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SMD componenten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Zelf integreren van </a:t>
            </a:r>
            <a:r>
              <a:rPr lang="nl-BE" sz="3200" dirty="0" err="1">
                <a:solidFill>
                  <a:schemeClr val="tx1"/>
                </a:solidFill>
              </a:rPr>
              <a:t>MCU’s</a:t>
            </a:r>
            <a:endParaRPr lang="nl-BE" sz="3200" dirty="0">
              <a:solidFill>
                <a:schemeClr val="tx1"/>
              </a:solidFill>
            </a:endParaRPr>
          </a:p>
          <a:p>
            <a:pPr marL="1257300" lvl="1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ESP32-WROVER</a:t>
            </a:r>
          </a:p>
          <a:p>
            <a:pPr marL="1257300" lvl="1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ATMega328p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Ingebouwd OLED scherm</a:t>
            </a:r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70B858CA-A983-07E5-7A2A-6A934168C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10100" r="30050" b="15350"/>
          <a:stretch/>
        </p:blipFill>
        <p:spPr>
          <a:xfrm>
            <a:off x="8457639" y="845513"/>
            <a:ext cx="1788030" cy="2952328"/>
          </a:xfrm>
          <a:prstGeom prst="rect">
            <a:avLst/>
          </a:prstGeom>
        </p:spPr>
      </p:pic>
      <p:pic>
        <p:nvPicPr>
          <p:cNvPr id="8" name="Afbeelding 7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BD952DD2-4645-1C26-CF4E-70E95FBD3D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115" y="4029031"/>
            <a:ext cx="2111727" cy="1755373"/>
          </a:xfrm>
          <a:prstGeom prst="rect">
            <a:avLst/>
          </a:prstGeom>
        </p:spPr>
      </p:pic>
      <p:pic>
        <p:nvPicPr>
          <p:cNvPr id="14" name="Afbeelding 13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B64B6C4C-D99F-3DD5-36FF-54A5DC5040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348" y="1053906"/>
            <a:ext cx="4382434" cy="2460736"/>
          </a:xfrm>
          <a:prstGeom prst="rect">
            <a:avLst/>
          </a:prstGeom>
        </p:spPr>
      </p:pic>
      <p:pic>
        <p:nvPicPr>
          <p:cNvPr id="16" name="Afbeelding 15" descr="Afbeelding met elektronica&#10;&#10;Automatisch gegenereerde beschrijving">
            <a:extLst>
              <a:ext uri="{FF2B5EF4-FFF2-40B4-BE49-F238E27FC236}">
                <a16:creationId xmlns:a16="http://schemas.microsoft.com/office/drawing/2014/main" id="{49C22719-6A48-7D80-1304-DF49CC8D6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905" y="3457084"/>
            <a:ext cx="2558926" cy="2090529"/>
          </a:xfrm>
          <a:prstGeom prst="rect">
            <a:avLst/>
          </a:prstGeom>
        </p:spPr>
      </p:pic>
      <p:pic>
        <p:nvPicPr>
          <p:cNvPr id="18" name="Afbeelding 17" descr="Afbeelding met elektronica&#10;&#10;Automatisch gegenereerde beschrijving">
            <a:extLst>
              <a:ext uri="{FF2B5EF4-FFF2-40B4-BE49-F238E27FC236}">
                <a16:creationId xmlns:a16="http://schemas.microsoft.com/office/drawing/2014/main" id="{5736BFC3-53E7-41F1-E00D-BEE7C8C39A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441678"/>
            <a:ext cx="4596362" cy="459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9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7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1.b) </a:t>
            </a:r>
            <a:r>
              <a:rPr lang="nl-BE" sz="4000" dirty="0" err="1">
                <a:solidFill>
                  <a:schemeClr val="tx1"/>
                </a:solidFill>
              </a:rPr>
              <a:t>To-Be</a:t>
            </a:r>
            <a:r>
              <a:rPr lang="nl-BE" sz="4000" dirty="0">
                <a:solidFill>
                  <a:schemeClr val="tx1"/>
                </a:solidFill>
              </a:rPr>
              <a:t> Situatie - Besturing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12A89D3-CFF3-7F28-0EE6-974CF3FD32CE}"/>
              </a:ext>
            </a:extLst>
          </p:cNvPr>
          <p:cNvSpPr txBox="1"/>
          <p:nvPr/>
        </p:nvSpPr>
        <p:spPr>
          <a:xfrm>
            <a:off x="1304826" y="1844824"/>
            <a:ext cx="73834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Manuele bediening mogelijkheid.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Automatisch rijden.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Volgens vast patroon rijden.</a:t>
            </a:r>
          </a:p>
          <a:p>
            <a:pPr>
              <a:defRPr/>
            </a:pPr>
            <a:r>
              <a:rPr lang="nl-NL" sz="3200" dirty="0">
                <a:solidFill>
                  <a:schemeClr val="tx1"/>
                </a:solidFill>
              </a:rPr>
              <a:t>  → </a:t>
            </a:r>
            <a:r>
              <a:rPr lang="nl-NL" sz="3200" dirty="0" err="1">
                <a:solidFill>
                  <a:schemeClr val="tx1"/>
                </a:solidFill>
              </a:rPr>
              <a:t>Adhv</a:t>
            </a:r>
            <a:r>
              <a:rPr lang="nl-NL" sz="3200" dirty="0">
                <a:solidFill>
                  <a:schemeClr val="tx1"/>
                </a:solidFill>
              </a:rPr>
              <a:t> IR en Ultrasoon sensoren</a:t>
            </a:r>
            <a:endParaRPr lang="nl-BE" sz="3200" dirty="0">
              <a:solidFill>
                <a:schemeClr val="tx1"/>
              </a:solidFill>
            </a:endParaRPr>
          </a:p>
        </p:txBody>
      </p:sp>
      <p:pic>
        <p:nvPicPr>
          <p:cNvPr id="6" name="Afbeelding 5" descr="Afbeelding met kop, koffie&#10;&#10;Automatisch gegenereerde beschrijving">
            <a:extLst>
              <a:ext uri="{FF2B5EF4-FFF2-40B4-BE49-F238E27FC236}">
                <a16:creationId xmlns:a16="http://schemas.microsoft.com/office/drawing/2014/main" id="{2DB90572-E76D-D76E-F685-4FE2C6FDE1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3089943"/>
            <a:ext cx="3605829" cy="3605829"/>
          </a:xfrm>
          <a:prstGeom prst="rect">
            <a:avLst/>
          </a:prstGeom>
        </p:spPr>
      </p:pic>
      <p:pic>
        <p:nvPicPr>
          <p:cNvPr id="10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2B5E3D8A-50C9-5D74-615D-19E94A830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" t="25307" r="7076" b="25194"/>
          <a:stretch/>
        </p:blipFill>
        <p:spPr>
          <a:xfrm>
            <a:off x="2063552" y="4437112"/>
            <a:ext cx="4748292" cy="1368152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21B0E1A3-F7E5-3D9C-66B9-78B7E4A7E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1154066"/>
            <a:ext cx="2899720" cy="232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8</a:t>
            </a:fld>
            <a:endParaRPr lang="nl-BE" alt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46A8528-5025-6585-DAE0-FB6AC63BE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50" y="376875"/>
            <a:ext cx="8496944" cy="6104250"/>
          </a:xfrm>
          <a:prstGeom prst="rect">
            <a:avLst/>
          </a:prstGeom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1.c) </a:t>
            </a:r>
            <a:r>
              <a:rPr lang="nl-BE" sz="4000" dirty="0" err="1">
                <a:solidFill>
                  <a:schemeClr val="tx1"/>
                </a:solidFill>
              </a:rPr>
              <a:t>Mindmap</a:t>
            </a:r>
            <a:endParaRPr lang="nl-B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02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9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2. Hardware Analyse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5DF3AC-37C8-9E27-3F0C-B53A6621B548}"/>
              </a:ext>
            </a:extLst>
          </p:cNvPr>
          <p:cNvSpPr txBox="1"/>
          <p:nvPr/>
        </p:nvSpPr>
        <p:spPr>
          <a:xfrm>
            <a:off x="1304826" y="1844824"/>
            <a:ext cx="68794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Blokschema &amp; Specificaties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Elektrische schema's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PCB ontwerp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56F2926-96C0-29BF-51C3-D81806FBB0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22" y="2846461"/>
            <a:ext cx="6879406" cy="387501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B1B5372-D19C-E6BE-C86D-7B2FE84BFF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1039412"/>
            <a:ext cx="3949796" cy="306896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B286462-C11C-ED7A-7F70-2D06DE5284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336" y="3266557"/>
            <a:ext cx="4387663" cy="2852936"/>
          </a:xfrm>
          <a:prstGeom prst="rect">
            <a:avLst/>
          </a:prstGeom>
        </p:spPr>
      </p:pic>
      <p:pic>
        <p:nvPicPr>
          <p:cNvPr id="14" name="Afbeelding 13" descr="Afbeelding met elektronica&#10;&#10;Automatisch gegenereerde beschrijving">
            <a:extLst>
              <a:ext uri="{FF2B5EF4-FFF2-40B4-BE49-F238E27FC236}">
                <a16:creationId xmlns:a16="http://schemas.microsoft.com/office/drawing/2014/main" id="{930A40EA-176B-879A-6FA6-29D7246429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55" y="1060464"/>
            <a:ext cx="3732378" cy="2699789"/>
          </a:xfrm>
          <a:prstGeom prst="rect">
            <a:avLst/>
          </a:prstGeom>
        </p:spPr>
      </p:pic>
      <p:pic>
        <p:nvPicPr>
          <p:cNvPr id="16" name="Afbeelding 15" descr="Afbeelding met circuit, elektronica&#10;&#10;Automatisch gegenereerde beschrijving">
            <a:extLst>
              <a:ext uri="{FF2B5EF4-FFF2-40B4-BE49-F238E27FC236}">
                <a16:creationId xmlns:a16="http://schemas.microsoft.com/office/drawing/2014/main" id="{38D0D028-8662-A8E8-B4C8-E00E84507E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29" y="3585123"/>
            <a:ext cx="4652301" cy="24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4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9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367</Words>
  <Application>Microsoft Office PowerPoint</Application>
  <PresentationFormat>Breedbeeld</PresentationFormat>
  <Paragraphs>119</Paragraphs>
  <Slides>36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8</vt:i4>
      </vt:variant>
      <vt:variant>
        <vt:lpstr>Diatitels</vt:lpstr>
      </vt:variant>
      <vt:variant>
        <vt:i4>36</vt:i4>
      </vt:variant>
    </vt:vector>
  </HeadingPairs>
  <TitlesOfParts>
    <vt:vector size="50" baseType="lpstr">
      <vt:lpstr>Algerian</vt:lpstr>
      <vt:lpstr>Arial</vt:lpstr>
      <vt:lpstr>Calibri</vt:lpstr>
      <vt:lpstr>Century Gothic</vt:lpstr>
      <vt:lpstr>Times New Roman</vt:lpstr>
      <vt:lpstr>Wingdings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1_Kantoorthema</vt:lpstr>
      <vt:lpstr>Smart Systems 2022-21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Koen Van Eyken</dc:creator>
  <cp:lastModifiedBy>Bavo Debraekeleer</cp:lastModifiedBy>
  <cp:revision>181</cp:revision>
  <cp:lastPrinted>2016-11-10T12:44:11Z</cp:lastPrinted>
  <dcterms:created xsi:type="dcterms:W3CDTF">2013-03-08T10:37:44Z</dcterms:created>
  <dcterms:modified xsi:type="dcterms:W3CDTF">2022-05-02T14:19:37Z</dcterms:modified>
</cp:coreProperties>
</file>